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57" r:id="rId9"/>
  </p:sldIdLst>
  <p:sldSz cx="5327650" cy="7559675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81"/>
  </p:normalViewPr>
  <p:slideViewPr>
    <p:cSldViewPr snapToGrid="0" snapToObjects="1">
      <p:cViewPr>
        <p:scale>
          <a:sx n="100" d="100"/>
          <a:sy n="100" d="100"/>
        </p:scale>
        <p:origin x="16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98FEC-C81B-4FA2-9807-6E69ABF67200}" type="datetimeFigureOut">
              <a:rPr lang="en-GB" smtClean="0"/>
              <a:t>05/07/2021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43013"/>
            <a:ext cx="23637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993E-D1D0-4B32-93CB-AA0B00457DF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60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993E-D1D0-4B32-93CB-AA0B00457DF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41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993E-D1D0-4B32-93CB-AA0B00457DF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81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993E-D1D0-4B32-93CB-AA0B00457DF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766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993E-D1D0-4B32-93CB-AA0B00457DF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17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4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2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5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0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9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0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6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1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2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2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376B-E794-9E46-A494-3DD844B0CA0C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94B7-9ABF-4642-BC43-6FCE0FB863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9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DEC0E-1F75-5843-A938-759824A0D0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685" y="-232751"/>
            <a:ext cx="5314965" cy="77924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05237" y="4012774"/>
            <a:ext cx="98092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Outdoor multi-sport fun and games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AE0C67-5E53-654E-BBA4-A65D816514FA}"/>
              </a:ext>
            </a:extLst>
          </p:cNvPr>
          <p:cNvSpPr txBox="1"/>
          <p:nvPr/>
        </p:nvSpPr>
        <p:spPr>
          <a:xfrm>
            <a:off x="375609" y="2771740"/>
            <a:ext cx="45372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Somers Town Youth Centre/ SCYAP </a:t>
            </a:r>
            <a:endParaRPr lang="en-US" sz="105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AE0C67-5E53-654E-BBA4-A65D816514FA}"/>
              </a:ext>
            </a:extLst>
          </p:cNvPr>
          <p:cNvSpPr txBox="1"/>
          <p:nvPr/>
        </p:nvSpPr>
        <p:spPr>
          <a:xfrm>
            <a:off x="274724" y="2935557"/>
            <a:ext cx="468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Summer Holiday </a:t>
            </a:r>
            <a:r>
              <a:rPr lang="en-US" sz="1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sz="10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August – 27</a:t>
            </a:r>
            <a:r>
              <a:rPr lang="en-US" sz="1000" b="1" baseline="30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August 2021) aged 13 to 19 and up to 25 with SEND</a:t>
            </a:r>
            <a:endParaRPr lang="en-US" sz="1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AE0C67-5E53-654E-BBA4-A65D816514FA}"/>
              </a:ext>
            </a:extLst>
          </p:cNvPr>
          <p:cNvSpPr txBox="1"/>
          <p:nvPr/>
        </p:nvSpPr>
        <p:spPr>
          <a:xfrm>
            <a:off x="205236" y="3225195"/>
            <a:ext cx="48849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please email or use this QR code to register</a:t>
            </a:r>
            <a:endParaRPr lang="en-U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Joanne </a:t>
            </a:r>
            <a:r>
              <a:rPr lang="en-U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Peet        joanne.peet@camden.gov.uk</a:t>
            </a:r>
            <a:r>
              <a:rPr lang="en-GB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07769235260</a:t>
            </a:r>
          </a:p>
          <a:p>
            <a:r>
              <a:rPr lang="en-U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Edwards    anthony.edwards@camden.gov.uk / 07908652288</a:t>
            </a:r>
            <a:endParaRPr lang="en-GB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23361" y="104816"/>
            <a:ext cx="1304289" cy="1358224"/>
          </a:xfrm>
          <a:custGeom>
            <a:avLst/>
            <a:gdLst/>
            <a:ahLst/>
            <a:cxnLst/>
            <a:rect l="l" t="t" r="r" b="b"/>
            <a:pathLst>
              <a:path w="1160779" h="1186180">
                <a:moveTo>
                  <a:pt x="1160322" y="593026"/>
                </a:moveTo>
                <a:lnTo>
                  <a:pt x="1158399" y="544388"/>
                </a:lnTo>
                <a:lnTo>
                  <a:pt x="1152729" y="496834"/>
                </a:lnTo>
                <a:lnTo>
                  <a:pt x="1143462" y="450515"/>
                </a:lnTo>
                <a:lnTo>
                  <a:pt x="1130746" y="405583"/>
                </a:lnTo>
                <a:lnTo>
                  <a:pt x="1114731" y="362193"/>
                </a:lnTo>
                <a:lnTo>
                  <a:pt x="1095567" y="320496"/>
                </a:lnTo>
                <a:lnTo>
                  <a:pt x="1073402" y="280645"/>
                </a:lnTo>
                <a:lnTo>
                  <a:pt x="1048387" y="242792"/>
                </a:lnTo>
                <a:lnTo>
                  <a:pt x="1020669" y="207090"/>
                </a:lnTo>
                <a:lnTo>
                  <a:pt x="990399" y="173693"/>
                </a:lnTo>
                <a:lnTo>
                  <a:pt x="957726" y="142751"/>
                </a:lnTo>
                <a:lnTo>
                  <a:pt x="922800" y="114419"/>
                </a:lnTo>
                <a:lnTo>
                  <a:pt x="885768" y="88848"/>
                </a:lnTo>
                <a:lnTo>
                  <a:pt x="846781" y="66192"/>
                </a:lnTo>
                <a:lnTo>
                  <a:pt x="805989" y="46602"/>
                </a:lnTo>
                <a:lnTo>
                  <a:pt x="763539" y="30232"/>
                </a:lnTo>
                <a:lnTo>
                  <a:pt x="719583" y="17234"/>
                </a:lnTo>
                <a:lnTo>
                  <a:pt x="674268" y="7761"/>
                </a:lnTo>
                <a:lnTo>
                  <a:pt x="627744" y="1965"/>
                </a:lnTo>
                <a:lnTo>
                  <a:pt x="580161" y="0"/>
                </a:lnTo>
                <a:lnTo>
                  <a:pt x="532578" y="1965"/>
                </a:lnTo>
                <a:lnTo>
                  <a:pt x="486054" y="7761"/>
                </a:lnTo>
                <a:lnTo>
                  <a:pt x="440739" y="17234"/>
                </a:lnTo>
                <a:lnTo>
                  <a:pt x="396782" y="30232"/>
                </a:lnTo>
                <a:lnTo>
                  <a:pt x="354333" y="46602"/>
                </a:lnTo>
                <a:lnTo>
                  <a:pt x="313540" y="66192"/>
                </a:lnTo>
                <a:lnTo>
                  <a:pt x="274554" y="88848"/>
                </a:lnTo>
                <a:lnTo>
                  <a:pt x="237522" y="114419"/>
                </a:lnTo>
                <a:lnTo>
                  <a:pt x="202595" y="142751"/>
                </a:lnTo>
                <a:lnTo>
                  <a:pt x="169922" y="173693"/>
                </a:lnTo>
                <a:lnTo>
                  <a:pt x="139652" y="207090"/>
                </a:lnTo>
                <a:lnTo>
                  <a:pt x="111935" y="242792"/>
                </a:lnTo>
                <a:lnTo>
                  <a:pt x="86919" y="280645"/>
                </a:lnTo>
                <a:lnTo>
                  <a:pt x="64755" y="320496"/>
                </a:lnTo>
                <a:lnTo>
                  <a:pt x="45591" y="362193"/>
                </a:lnTo>
                <a:lnTo>
                  <a:pt x="29576" y="405583"/>
                </a:lnTo>
                <a:lnTo>
                  <a:pt x="16860" y="450515"/>
                </a:lnTo>
                <a:lnTo>
                  <a:pt x="7593" y="496834"/>
                </a:lnTo>
                <a:lnTo>
                  <a:pt x="1923" y="544388"/>
                </a:lnTo>
                <a:lnTo>
                  <a:pt x="0" y="593026"/>
                </a:lnTo>
                <a:lnTo>
                  <a:pt x="1923" y="641665"/>
                </a:lnTo>
                <a:lnTo>
                  <a:pt x="7593" y="689222"/>
                </a:lnTo>
                <a:lnTo>
                  <a:pt x="16860" y="735542"/>
                </a:lnTo>
                <a:lnTo>
                  <a:pt x="29576" y="780475"/>
                </a:lnTo>
                <a:lnTo>
                  <a:pt x="45591" y="823866"/>
                </a:lnTo>
                <a:lnTo>
                  <a:pt x="64755" y="865565"/>
                </a:lnTo>
                <a:lnTo>
                  <a:pt x="86919" y="905417"/>
                </a:lnTo>
                <a:lnTo>
                  <a:pt x="111935" y="943270"/>
                </a:lnTo>
                <a:lnTo>
                  <a:pt x="139652" y="978972"/>
                </a:lnTo>
                <a:lnTo>
                  <a:pt x="169922" y="1012370"/>
                </a:lnTo>
                <a:lnTo>
                  <a:pt x="202595" y="1043312"/>
                </a:lnTo>
                <a:lnTo>
                  <a:pt x="237522" y="1071645"/>
                </a:lnTo>
                <a:lnTo>
                  <a:pt x="274554" y="1097216"/>
                </a:lnTo>
                <a:lnTo>
                  <a:pt x="313540" y="1119872"/>
                </a:lnTo>
                <a:lnTo>
                  <a:pt x="354333" y="1139462"/>
                </a:lnTo>
                <a:lnTo>
                  <a:pt x="396782" y="1155832"/>
                </a:lnTo>
                <a:lnTo>
                  <a:pt x="440739" y="1168830"/>
                </a:lnTo>
                <a:lnTo>
                  <a:pt x="486054" y="1178303"/>
                </a:lnTo>
                <a:lnTo>
                  <a:pt x="532578" y="1184099"/>
                </a:lnTo>
                <a:lnTo>
                  <a:pt x="580161" y="1186065"/>
                </a:lnTo>
                <a:lnTo>
                  <a:pt x="627744" y="1184099"/>
                </a:lnTo>
                <a:lnTo>
                  <a:pt x="674268" y="1178303"/>
                </a:lnTo>
                <a:lnTo>
                  <a:pt x="719583" y="1168830"/>
                </a:lnTo>
                <a:lnTo>
                  <a:pt x="763539" y="1155832"/>
                </a:lnTo>
                <a:lnTo>
                  <a:pt x="805989" y="1139462"/>
                </a:lnTo>
                <a:lnTo>
                  <a:pt x="846781" y="1119872"/>
                </a:lnTo>
                <a:lnTo>
                  <a:pt x="885768" y="1097216"/>
                </a:lnTo>
                <a:lnTo>
                  <a:pt x="922800" y="1071645"/>
                </a:lnTo>
                <a:lnTo>
                  <a:pt x="957726" y="1043312"/>
                </a:lnTo>
                <a:lnTo>
                  <a:pt x="990399" y="1012370"/>
                </a:lnTo>
                <a:lnTo>
                  <a:pt x="1020669" y="978972"/>
                </a:lnTo>
                <a:lnTo>
                  <a:pt x="1048387" y="943270"/>
                </a:lnTo>
                <a:lnTo>
                  <a:pt x="1073402" y="905417"/>
                </a:lnTo>
                <a:lnTo>
                  <a:pt x="1095567" y="865565"/>
                </a:lnTo>
                <a:lnTo>
                  <a:pt x="1114731" y="823866"/>
                </a:lnTo>
                <a:lnTo>
                  <a:pt x="1130746" y="780475"/>
                </a:lnTo>
                <a:lnTo>
                  <a:pt x="1143462" y="735542"/>
                </a:lnTo>
                <a:lnTo>
                  <a:pt x="1152729" y="689222"/>
                </a:lnTo>
                <a:lnTo>
                  <a:pt x="1158399" y="641665"/>
                </a:lnTo>
                <a:lnTo>
                  <a:pt x="1160322" y="593026"/>
                </a:lnTo>
                <a:close/>
              </a:path>
            </a:pathLst>
          </a:custGeom>
          <a:solidFill>
            <a:srgbClr val="ECDB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 txBox="1"/>
          <p:nvPr/>
        </p:nvSpPr>
        <p:spPr>
          <a:xfrm rot="21060000">
            <a:off x="4217845" y="352507"/>
            <a:ext cx="9870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5"/>
              </a:lnSpc>
            </a:pPr>
            <a:r>
              <a:rPr lang="en-GB" sz="1200" b="1" spc="-30" dirty="0" smtClean="0">
                <a:solidFill>
                  <a:srgbClr val="F05662"/>
                </a:solidFill>
                <a:latin typeface="Galano Grotesque Alt DEMO"/>
                <a:cs typeface="Galano Grotesque Alt DEMO"/>
              </a:rPr>
              <a:t>Summer </a:t>
            </a:r>
            <a:r>
              <a:rPr lang="en-GB" sz="1200" b="1" spc="-30" dirty="0">
                <a:solidFill>
                  <a:srgbClr val="F05662"/>
                </a:solidFill>
                <a:latin typeface="Galano Grotesque Alt DEMO"/>
                <a:cs typeface="Galano Grotesque Alt DEMO"/>
              </a:rPr>
              <a:t>(HAF) Programme  </a:t>
            </a:r>
            <a:r>
              <a:rPr lang="en-GB" sz="1200" b="1" spc="-30" dirty="0" smtClean="0">
                <a:solidFill>
                  <a:srgbClr val="F05662"/>
                </a:solidFill>
                <a:latin typeface="Galano Grotesque Alt DEMO"/>
                <a:cs typeface="Galano Grotesque Alt DEMO"/>
              </a:rPr>
              <a:t>2021</a:t>
            </a:r>
            <a:endParaRPr sz="1200" dirty="0">
              <a:latin typeface="Galano Grotesque Alt DEMO"/>
              <a:cs typeface="Galano Grotesque Alt DEMO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1186160" y="4012774"/>
            <a:ext cx="10537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9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10:45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Go- Karting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5:30 - 8:00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Youth Centre and gardening project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@ SCYAP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195276" y="4012774"/>
            <a:ext cx="91129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9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August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Go-Ape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3106575" y="4015251"/>
            <a:ext cx="10091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9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August 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11:00 – 4:00 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Transition Project 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Cinema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trip 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4131799" y="4022664"/>
            <a:ext cx="95836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Outdoor multi-sport fun and games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700" y="3189473"/>
            <a:ext cx="697025" cy="46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DEC0E-1F75-5843-A938-759824A0D0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685" y="-232751"/>
            <a:ext cx="5314965" cy="779242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FAE0C67-5E53-654E-BBA4-A65D816514FA}"/>
              </a:ext>
            </a:extLst>
          </p:cNvPr>
          <p:cNvSpPr txBox="1"/>
          <p:nvPr/>
        </p:nvSpPr>
        <p:spPr>
          <a:xfrm>
            <a:off x="205236" y="2853363"/>
            <a:ext cx="4923174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any information about our programme please email;</a:t>
            </a:r>
          </a:p>
          <a:p>
            <a:pPr algn="just"/>
            <a:endParaRPr lang="en-GB" sz="1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Joanne Peet        joanne.peet@camden.gov.uk</a:t>
            </a:r>
            <a:r>
              <a:rPr lang="en-GB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07769235260</a:t>
            </a:r>
          </a:p>
          <a:p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Edwards    anthony.edwards@camden.gov.uk / 07908652288</a:t>
            </a:r>
            <a:endParaRPr lang="en-GB" sz="1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n-GB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23361" y="104818"/>
            <a:ext cx="1304290" cy="1323079"/>
          </a:xfrm>
          <a:custGeom>
            <a:avLst/>
            <a:gdLst/>
            <a:ahLst/>
            <a:cxnLst/>
            <a:rect l="l" t="t" r="r" b="b"/>
            <a:pathLst>
              <a:path w="1160779" h="1186180">
                <a:moveTo>
                  <a:pt x="1160322" y="593026"/>
                </a:moveTo>
                <a:lnTo>
                  <a:pt x="1158399" y="544388"/>
                </a:lnTo>
                <a:lnTo>
                  <a:pt x="1152729" y="496834"/>
                </a:lnTo>
                <a:lnTo>
                  <a:pt x="1143462" y="450515"/>
                </a:lnTo>
                <a:lnTo>
                  <a:pt x="1130746" y="405583"/>
                </a:lnTo>
                <a:lnTo>
                  <a:pt x="1114731" y="362193"/>
                </a:lnTo>
                <a:lnTo>
                  <a:pt x="1095567" y="320496"/>
                </a:lnTo>
                <a:lnTo>
                  <a:pt x="1073402" y="280645"/>
                </a:lnTo>
                <a:lnTo>
                  <a:pt x="1048387" y="242792"/>
                </a:lnTo>
                <a:lnTo>
                  <a:pt x="1020669" y="207090"/>
                </a:lnTo>
                <a:lnTo>
                  <a:pt x="990399" y="173693"/>
                </a:lnTo>
                <a:lnTo>
                  <a:pt x="957726" y="142751"/>
                </a:lnTo>
                <a:lnTo>
                  <a:pt x="922800" y="114419"/>
                </a:lnTo>
                <a:lnTo>
                  <a:pt x="885768" y="88848"/>
                </a:lnTo>
                <a:lnTo>
                  <a:pt x="846781" y="66192"/>
                </a:lnTo>
                <a:lnTo>
                  <a:pt x="805989" y="46602"/>
                </a:lnTo>
                <a:lnTo>
                  <a:pt x="763539" y="30232"/>
                </a:lnTo>
                <a:lnTo>
                  <a:pt x="719583" y="17234"/>
                </a:lnTo>
                <a:lnTo>
                  <a:pt x="674268" y="7761"/>
                </a:lnTo>
                <a:lnTo>
                  <a:pt x="627744" y="1965"/>
                </a:lnTo>
                <a:lnTo>
                  <a:pt x="580161" y="0"/>
                </a:lnTo>
                <a:lnTo>
                  <a:pt x="532578" y="1965"/>
                </a:lnTo>
                <a:lnTo>
                  <a:pt x="486054" y="7761"/>
                </a:lnTo>
                <a:lnTo>
                  <a:pt x="440739" y="17234"/>
                </a:lnTo>
                <a:lnTo>
                  <a:pt x="396782" y="30232"/>
                </a:lnTo>
                <a:lnTo>
                  <a:pt x="354333" y="46602"/>
                </a:lnTo>
                <a:lnTo>
                  <a:pt x="313540" y="66192"/>
                </a:lnTo>
                <a:lnTo>
                  <a:pt x="274554" y="88848"/>
                </a:lnTo>
                <a:lnTo>
                  <a:pt x="237522" y="114419"/>
                </a:lnTo>
                <a:lnTo>
                  <a:pt x="202595" y="142751"/>
                </a:lnTo>
                <a:lnTo>
                  <a:pt x="169922" y="173693"/>
                </a:lnTo>
                <a:lnTo>
                  <a:pt x="139652" y="207090"/>
                </a:lnTo>
                <a:lnTo>
                  <a:pt x="111935" y="242792"/>
                </a:lnTo>
                <a:lnTo>
                  <a:pt x="86919" y="280645"/>
                </a:lnTo>
                <a:lnTo>
                  <a:pt x="64755" y="320496"/>
                </a:lnTo>
                <a:lnTo>
                  <a:pt x="45591" y="362193"/>
                </a:lnTo>
                <a:lnTo>
                  <a:pt x="29576" y="405583"/>
                </a:lnTo>
                <a:lnTo>
                  <a:pt x="16860" y="450515"/>
                </a:lnTo>
                <a:lnTo>
                  <a:pt x="7593" y="496834"/>
                </a:lnTo>
                <a:lnTo>
                  <a:pt x="1923" y="544388"/>
                </a:lnTo>
                <a:lnTo>
                  <a:pt x="0" y="593026"/>
                </a:lnTo>
                <a:lnTo>
                  <a:pt x="1923" y="641665"/>
                </a:lnTo>
                <a:lnTo>
                  <a:pt x="7593" y="689222"/>
                </a:lnTo>
                <a:lnTo>
                  <a:pt x="16860" y="735542"/>
                </a:lnTo>
                <a:lnTo>
                  <a:pt x="29576" y="780475"/>
                </a:lnTo>
                <a:lnTo>
                  <a:pt x="45591" y="823866"/>
                </a:lnTo>
                <a:lnTo>
                  <a:pt x="64755" y="865565"/>
                </a:lnTo>
                <a:lnTo>
                  <a:pt x="86919" y="905417"/>
                </a:lnTo>
                <a:lnTo>
                  <a:pt x="111935" y="943270"/>
                </a:lnTo>
                <a:lnTo>
                  <a:pt x="139652" y="978972"/>
                </a:lnTo>
                <a:lnTo>
                  <a:pt x="169922" y="1012370"/>
                </a:lnTo>
                <a:lnTo>
                  <a:pt x="202595" y="1043312"/>
                </a:lnTo>
                <a:lnTo>
                  <a:pt x="237522" y="1071645"/>
                </a:lnTo>
                <a:lnTo>
                  <a:pt x="274554" y="1097216"/>
                </a:lnTo>
                <a:lnTo>
                  <a:pt x="313540" y="1119872"/>
                </a:lnTo>
                <a:lnTo>
                  <a:pt x="354333" y="1139462"/>
                </a:lnTo>
                <a:lnTo>
                  <a:pt x="396782" y="1155832"/>
                </a:lnTo>
                <a:lnTo>
                  <a:pt x="440739" y="1168830"/>
                </a:lnTo>
                <a:lnTo>
                  <a:pt x="486054" y="1178303"/>
                </a:lnTo>
                <a:lnTo>
                  <a:pt x="532578" y="1184099"/>
                </a:lnTo>
                <a:lnTo>
                  <a:pt x="580161" y="1186065"/>
                </a:lnTo>
                <a:lnTo>
                  <a:pt x="627744" y="1184099"/>
                </a:lnTo>
                <a:lnTo>
                  <a:pt x="674268" y="1178303"/>
                </a:lnTo>
                <a:lnTo>
                  <a:pt x="719583" y="1168830"/>
                </a:lnTo>
                <a:lnTo>
                  <a:pt x="763539" y="1155832"/>
                </a:lnTo>
                <a:lnTo>
                  <a:pt x="805989" y="1139462"/>
                </a:lnTo>
                <a:lnTo>
                  <a:pt x="846781" y="1119872"/>
                </a:lnTo>
                <a:lnTo>
                  <a:pt x="885768" y="1097216"/>
                </a:lnTo>
                <a:lnTo>
                  <a:pt x="922800" y="1071645"/>
                </a:lnTo>
                <a:lnTo>
                  <a:pt x="957726" y="1043312"/>
                </a:lnTo>
                <a:lnTo>
                  <a:pt x="990399" y="1012370"/>
                </a:lnTo>
                <a:lnTo>
                  <a:pt x="1020669" y="978972"/>
                </a:lnTo>
                <a:lnTo>
                  <a:pt x="1048387" y="943270"/>
                </a:lnTo>
                <a:lnTo>
                  <a:pt x="1073402" y="905417"/>
                </a:lnTo>
                <a:lnTo>
                  <a:pt x="1095567" y="865565"/>
                </a:lnTo>
                <a:lnTo>
                  <a:pt x="1114731" y="823866"/>
                </a:lnTo>
                <a:lnTo>
                  <a:pt x="1130746" y="780475"/>
                </a:lnTo>
                <a:lnTo>
                  <a:pt x="1143462" y="735542"/>
                </a:lnTo>
                <a:lnTo>
                  <a:pt x="1152729" y="689222"/>
                </a:lnTo>
                <a:lnTo>
                  <a:pt x="1158399" y="641665"/>
                </a:lnTo>
                <a:lnTo>
                  <a:pt x="1160322" y="593026"/>
                </a:lnTo>
                <a:close/>
              </a:path>
            </a:pathLst>
          </a:custGeom>
          <a:solidFill>
            <a:srgbClr val="ECDB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 txBox="1"/>
          <p:nvPr/>
        </p:nvSpPr>
        <p:spPr>
          <a:xfrm rot="21060000">
            <a:off x="4218289" y="-28566"/>
            <a:ext cx="914426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5"/>
              </a:lnSpc>
            </a:pPr>
            <a:endParaRPr lang="en-GB" sz="1000" b="1" spc="-30" dirty="0" smtClean="0">
              <a:solidFill>
                <a:srgbClr val="F05662"/>
              </a:solidFill>
              <a:latin typeface="Galano Grotesque Alt DEMO"/>
              <a:cs typeface="Galano Grotesque Alt DEMO"/>
            </a:endParaRPr>
          </a:p>
          <a:p>
            <a:pPr algn="ctr">
              <a:lnSpc>
                <a:spcPts val="1835"/>
              </a:lnSpc>
            </a:pPr>
            <a:endParaRPr lang="en-GB" sz="1000" b="1" spc="-30" dirty="0" smtClean="0">
              <a:solidFill>
                <a:srgbClr val="F05662"/>
              </a:solidFill>
              <a:latin typeface="Galano Grotesque Alt DEMO"/>
              <a:cs typeface="Galano Grotesque Alt DEMO"/>
            </a:endParaRPr>
          </a:p>
          <a:p>
            <a:pPr>
              <a:lnSpc>
                <a:spcPts val="1835"/>
              </a:lnSpc>
            </a:pPr>
            <a:r>
              <a:rPr lang="en-GB" sz="1000" b="1" spc="-30" dirty="0">
                <a:solidFill>
                  <a:srgbClr val="F05662"/>
                </a:solidFill>
                <a:latin typeface="Galano Grotesque Alt DEMO"/>
                <a:cs typeface="Galano Grotesque Alt DEMO"/>
              </a:rPr>
              <a:t>Summer (HAF) Programme  2021</a:t>
            </a:r>
            <a:endParaRPr lang="en-GB" sz="1000" dirty="0">
              <a:latin typeface="Galano Grotesque Alt DEMO"/>
              <a:cs typeface="Galano Grotesque Alt DEMO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05236" y="4012774"/>
            <a:ext cx="104879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Cookery Project 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10:30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2:30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Tie – Dye T-Shirt Design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3139819" y="4012774"/>
            <a:ext cx="9960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4:00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Transaction Project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170813" y="4017365"/>
            <a:ext cx="8564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10:30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I-Fly</a:t>
            </a: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1174242" y="4021956"/>
            <a:ext cx="9690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3:00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Cookery Project 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10:30 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2:30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Tie-Dye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T-Shirt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5:30 - 8:00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Youth Centre and gardening project @ SCYAP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4136389" y="4045368"/>
            <a:ext cx="9920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6:30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Thorpe Park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DEC0E-1F75-5843-A938-759824A0D0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685" y="-232751"/>
            <a:ext cx="5314965" cy="779242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4023361" y="104818"/>
            <a:ext cx="1304290" cy="1323079"/>
          </a:xfrm>
          <a:custGeom>
            <a:avLst/>
            <a:gdLst/>
            <a:ahLst/>
            <a:cxnLst/>
            <a:rect l="l" t="t" r="r" b="b"/>
            <a:pathLst>
              <a:path w="1160779" h="1186180">
                <a:moveTo>
                  <a:pt x="1160322" y="593026"/>
                </a:moveTo>
                <a:lnTo>
                  <a:pt x="1158399" y="544388"/>
                </a:lnTo>
                <a:lnTo>
                  <a:pt x="1152729" y="496834"/>
                </a:lnTo>
                <a:lnTo>
                  <a:pt x="1143462" y="450515"/>
                </a:lnTo>
                <a:lnTo>
                  <a:pt x="1130746" y="405583"/>
                </a:lnTo>
                <a:lnTo>
                  <a:pt x="1114731" y="362193"/>
                </a:lnTo>
                <a:lnTo>
                  <a:pt x="1095567" y="320496"/>
                </a:lnTo>
                <a:lnTo>
                  <a:pt x="1073402" y="280645"/>
                </a:lnTo>
                <a:lnTo>
                  <a:pt x="1048387" y="242792"/>
                </a:lnTo>
                <a:lnTo>
                  <a:pt x="1020669" y="207090"/>
                </a:lnTo>
                <a:lnTo>
                  <a:pt x="990399" y="173693"/>
                </a:lnTo>
                <a:lnTo>
                  <a:pt x="957726" y="142751"/>
                </a:lnTo>
                <a:lnTo>
                  <a:pt x="922800" y="114419"/>
                </a:lnTo>
                <a:lnTo>
                  <a:pt x="885768" y="88848"/>
                </a:lnTo>
                <a:lnTo>
                  <a:pt x="846781" y="66192"/>
                </a:lnTo>
                <a:lnTo>
                  <a:pt x="805989" y="46602"/>
                </a:lnTo>
                <a:lnTo>
                  <a:pt x="763539" y="30232"/>
                </a:lnTo>
                <a:lnTo>
                  <a:pt x="719583" y="17234"/>
                </a:lnTo>
                <a:lnTo>
                  <a:pt x="674268" y="7761"/>
                </a:lnTo>
                <a:lnTo>
                  <a:pt x="627744" y="1965"/>
                </a:lnTo>
                <a:lnTo>
                  <a:pt x="580161" y="0"/>
                </a:lnTo>
                <a:lnTo>
                  <a:pt x="532578" y="1965"/>
                </a:lnTo>
                <a:lnTo>
                  <a:pt x="486054" y="7761"/>
                </a:lnTo>
                <a:lnTo>
                  <a:pt x="440739" y="17234"/>
                </a:lnTo>
                <a:lnTo>
                  <a:pt x="396782" y="30232"/>
                </a:lnTo>
                <a:lnTo>
                  <a:pt x="354333" y="46602"/>
                </a:lnTo>
                <a:lnTo>
                  <a:pt x="313540" y="66192"/>
                </a:lnTo>
                <a:lnTo>
                  <a:pt x="274554" y="88848"/>
                </a:lnTo>
                <a:lnTo>
                  <a:pt x="237522" y="114419"/>
                </a:lnTo>
                <a:lnTo>
                  <a:pt x="202595" y="142751"/>
                </a:lnTo>
                <a:lnTo>
                  <a:pt x="169922" y="173693"/>
                </a:lnTo>
                <a:lnTo>
                  <a:pt x="139652" y="207090"/>
                </a:lnTo>
                <a:lnTo>
                  <a:pt x="111935" y="242792"/>
                </a:lnTo>
                <a:lnTo>
                  <a:pt x="86919" y="280645"/>
                </a:lnTo>
                <a:lnTo>
                  <a:pt x="64755" y="320496"/>
                </a:lnTo>
                <a:lnTo>
                  <a:pt x="45591" y="362193"/>
                </a:lnTo>
                <a:lnTo>
                  <a:pt x="29576" y="405583"/>
                </a:lnTo>
                <a:lnTo>
                  <a:pt x="16860" y="450515"/>
                </a:lnTo>
                <a:lnTo>
                  <a:pt x="7593" y="496834"/>
                </a:lnTo>
                <a:lnTo>
                  <a:pt x="1923" y="544388"/>
                </a:lnTo>
                <a:lnTo>
                  <a:pt x="0" y="593026"/>
                </a:lnTo>
                <a:lnTo>
                  <a:pt x="1923" y="641665"/>
                </a:lnTo>
                <a:lnTo>
                  <a:pt x="7593" y="689222"/>
                </a:lnTo>
                <a:lnTo>
                  <a:pt x="16860" y="735542"/>
                </a:lnTo>
                <a:lnTo>
                  <a:pt x="29576" y="780475"/>
                </a:lnTo>
                <a:lnTo>
                  <a:pt x="45591" y="823866"/>
                </a:lnTo>
                <a:lnTo>
                  <a:pt x="64755" y="865565"/>
                </a:lnTo>
                <a:lnTo>
                  <a:pt x="86919" y="905417"/>
                </a:lnTo>
                <a:lnTo>
                  <a:pt x="111935" y="943270"/>
                </a:lnTo>
                <a:lnTo>
                  <a:pt x="139652" y="978972"/>
                </a:lnTo>
                <a:lnTo>
                  <a:pt x="169922" y="1012370"/>
                </a:lnTo>
                <a:lnTo>
                  <a:pt x="202595" y="1043312"/>
                </a:lnTo>
                <a:lnTo>
                  <a:pt x="237522" y="1071645"/>
                </a:lnTo>
                <a:lnTo>
                  <a:pt x="274554" y="1097216"/>
                </a:lnTo>
                <a:lnTo>
                  <a:pt x="313540" y="1119872"/>
                </a:lnTo>
                <a:lnTo>
                  <a:pt x="354333" y="1139462"/>
                </a:lnTo>
                <a:lnTo>
                  <a:pt x="396782" y="1155832"/>
                </a:lnTo>
                <a:lnTo>
                  <a:pt x="440739" y="1168830"/>
                </a:lnTo>
                <a:lnTo>
                  <a:pt x="486054" y="1178303"/>
                </a:lnTo>
                <a:lnTo>
                  <a:pt x="532578" y="1184099"/>
                </a:lnTo>
                <a:lnTo>
                  <a:pt x="580161" y="1186065"/>
                </a:lnTo>
                <a:lnTo>
                  <a:pt x="627744" y="1184099"/>
                </a:lnTo>
                <a:lnTo>
                  <a:pt x="674268" y="1178303"/>
                </a:lnTo>
                <a:lnTo>
                  <a:pt x="719583" y="1168830"/>
                </a:lnTo>
                <a:lnTo>
                  <a:pt x="763539" y="1155832"/>
                </a:lnTo>
                <a:lnTo>
                  <a:pt x="805989" y="1139462"/>
                </a:lnTo>
                <a:lnTo>
                  <a:pt x="846781" y="1119872"/>
                </a:lnTo>
                <a:lnTo>
                  <a:pt x="885768" y="1097216"/>
                </a:lnTo>
                <a:lnTo>
                  <a:pt x="922800" y="1071645"/>
                </a:lnTo>
                <a:lnTo>
                  <a:pt x="957726" y="1043312"/>
                </a:lnTo>
                <a:lnTo>
                  <a:pt x="990399" y="1012370"/>
                </a:lnTo>
                <a:lnTo>
                  <a:pt x="1020669" y="978972"/>
                </a:lnTo>
                <a:lnTo>
                  <a:pt x="1048387" y="943270"/>
                </a:lnTo>
                <a:lnTo>
                  <a:pt x="1073402" y="905417"/>
                </a:lnTo>
                <a:lnTo>
                  <a:pt x="1095567" y="865565"/>
                </a:lnTo>
                <a:lnTo>
                  <a:pt x="1114731" y="823866"/>
                </a:lnTo>
                <a:lnTo>
                  <a:pt x="1130746" y="780475"/>
                </a:lnTo>
                <a:lnTo>
                  <a:pt x="1143462" y="735542"/>
                </a:lnTo>
                <a:lnTo>
                  <a:pt x="1152729" y="689222"/>
                </a:lnTo>
                <a:lnTo>
                  <a:pt x="1158399" y="641665"/>
                </a:lnTo>
                <a:lnTo>
                  <a:pt x="1160322" y="593026"/>
                </a:lnTo>
                <a:close/>
              </a:path>
            </a:pathLst>
          </a:custGeom>
          <a:solidFill>
            <a:srgbClr val="ECDB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 txBox="1"/>
          <p:nvPr/>
        </p:nvSpPr>
        <p:spPr>
          <a:xfrm rot="21060000">
            <a:off x="4218289" y="-28566"/>
            <a:ext cx="914426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5"/>
              </a:lnSpc>
            </a:pPr>
            <a:endParaRPr lang="en-GB" sz="1000" b="1" spc="-30" dirty="0" smtClean="0">
              <a:solidFill>
                <a:srgbClr val="F05662"/>
              </a:solidFill>
              <a:latin typeface="Galano Grotesque Alt DEMO"/>
              <a:cs typeface="Galano Grotesque Alt DEMO"/>
            </a:endParaRPr>
          </a:p>
          <a:p>
            <a:pPr algn="ctr">
              <a:lnSpc>
                <a:spcPts val="1835"/>
              </a:lnSpc>
            </a:pPr>
            <a:endParaRPr lang="en-GB" sz="1000" b="1" spc="-30" dirty="0" smtClean="0">
              <a:solidFill>
                <a:srgbClr val="F05662"/>
              </a:solidFill>
              <a:latin typeface="Galano Grotesque Alt DEMO"/>
              <a:cs typeface="Galano Grotesque Alt DEMO"/>
            </a:endParaRPr>
          </a:p>
          <a:p>
            <a:pPr>
              <a:lnSpc>
                <a:spcPts val="1835"/>
              </a:lnSpc>
            </a:pPr>
            <a:r>
              <a:rPr lang="en-GB" sz="1000" b="1" spc="-30" dirty="0">
                <a:solidFill>
                  <a:srgbClr val="F05662"/>
                </a:solidFill>
                <a:latin typeface="Galano Grotesque Alt DEMO"/>
                <a:cs typeface="Galano Grotesque Alt DEMO"/>
              </a:rPr>
              <a:t>Summer (HAF) Programme  2021</a:t>
            </a:r>
            <a:endParaRPr lang="en-GB" sz="1000" dirty="0">
              <a:latin typeface="Galano Grotesque Alt DEMO"/>
              <a:cs typeface="Galano Grotesque Alt DEM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705" y="2925154"/>
            <a:ext cx="4645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dates/ programmes might be changed. Please contact the team for further information. We will also be providing food and refreshments for those attending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05236" y="4012774"/>
            <a:ext cx="96900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9:30 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4:00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Snow Boarding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3056710" y="4012774"/>
            <a:ext cx="116185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10:30 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First Aid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11:15 – 3:15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Manicure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12:00 – 4:00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Transaction Project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(Bowling)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Youth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 activities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1174241" y="4012774"/>
            <a:ext cx="9965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1:00–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4:00 Outside sports activities Picnic in 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Primrose Hill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4:30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Substance misuse awareness workshop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5:30 - 8:00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Youth Centre and gardening project @ SCYAP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198377" y="4042086"/>
            <a:ext cx="9690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9:45 – 5:00 Quadbikes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(over 16)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4136389" y="4045368"/>
            <a:ext cx="10787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11:15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3:15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Skin care &amp; Facials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Outdoor multi-sport fun and games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5DEC0E-1F75-5843-A938-759824A0D0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685" y="-232751"/>
            <a:ext cx="5314965" cy="779242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4023361" y="104818"/>
            <a:ext cx="1304290" cy="1323079"/>
          </a:xfrm>
          <a:custGeom>
            <a:avLst/>
            <a:gdLst/>
            <a:ahLst/>
            <a:cxnLst/>
            <a:rect l="l" t="t" r="r" b="b"/>
            <a:pathLst>
              <a:path w="1160779" h="1186180">
                <a:moveTo>
                  <a:pt x="1160322" y="593026"/>
                </a:moveTo>
                <a:lnTo>
                  <a:pt x="1158399" y="544388"/>
                </a:lnTo>
                <a:lnTo>
                  <a:pt x="1152729" y="496834"/>
                </a:lnTo>
                <a:lnTo>
                  <a:pt x="1143462" y="450515"/>
                </a:lnTo>
                <a:lnTo>
                  <a:pt x="1130746" y="405583"/>
                </a:lnTo>
                <a:lnTo>
                  <a:pt x="1114731" y="362193"/>
                </a:lnTo>
                <a:lnTo>
                  <a:pt x="1095567" y="320496"/>
                </a:lnTo>
                <a:lnTo>
                  <a:pt x="1073402" y="280645"/>
                </a:lnTo>
                <a:lnTo>
                  <a:pt x="1048387" y="242792"/>
                </a:lnTo>
                <a:lnTo>
                  <a:pt x="1020669" y="207090"/>
                </a:lnTo>
                <a:lnTo>
                  <a:pt x="990399" y="173693"/>
                </a:lnTo>
                <a:lnTo>
                  <a:pt x="957726" y="142751"/>
                </a:lnTo>
                <a:lnTo>
                  <a:pt x="922800" y="114419"/>
                </a:lnTo>
                <a:lnTo>
                  <a:pt x="885768" y="88848"/>
                </a:lnTo>
                <a:lnTo>
                  <a:pt x="846781" y="66192"/>
                </a:lnTo>
                <a:lnTo>
                  <a:pt x="805989" y="46602"/>
                </a:lnTo>
                <a:lnTo>
                  <a:pt x="763539" y="30232"/>
                </a:lnTo>
                <a:lnTo>
                  <a:pt x="719583" y="17234"/>
                </a:lnTo>
                <a:lnTo>
                  <a:pt x="674268" y="7761"/>
                </a:lnTo>
                <a:lnTo>
                  <a:pt x="627744" y="1965"/>
                </a:lnTo>
                <a:lnTo>
                  <a:pt x="580161" y="0"/>
                </a:lnTo>
                <a:lnTo>
                  <a:pt x="532578" y="1965"/>
                </a:lnTo>
                <a:lnTo>
                  <a:pt x="486054" y="7761"/>
                </a:lnTo>
                <a:lnTo>
                  <a:pt x="440739" y="17234"/>
                </a:lnTo>
                <a:lnTo>
                  <a:pt x="396782" y="30232"/>
                </a:lnTo>
                <a:lnTo>
                  <a:pt x="354333" y="46602"/>
                </a:lnTo>
                <a:lnTo>
                  <a:pt x="313540" y="66192"/>
                </a:lnTo>
                <a:lnTo>
                  <a:pt x="274554" y="88848"/>
                </a:lnTo>
                <a:lnTo>
                  <a:pt x="237522" y="114419"/>
                </a:lnTo>
                <a:lnTo>
                  <a:pt x="202595" y="142751"/>
                </a:lnTo>
                <a:lnTo>
                  <a:pt x="169922" y="173693"/>
                </a:lnTo>
                <a:lnTo>
                  <a:pt x="139652" y="207090"/>
                </a:lnTo>
                <a:lnTo>
                  <a:pt x="111935" y="242792"/>
                </a:lnTo>
                <a:lnTo>
                  <a:pt x="86919" y="280645"/>
                </a:lnTo>
                <a:lnTo>
                  <a:pt x="64755" y="320496"/>
                </a:lnTo>
                <a:lnTo>
                  <a:pt x="45591" y="362193"/>
                </a:lnTo>
                <a:lnTo>
                  <a:pt x="29576" y="405583"/>
                </a:lnTo>
                <a:lnTo>
                  <a:pt x="16860" y="450515"/>
                </a:lnTo>
                <a:lnTo>
                  <a:pt x="7593" y="496834"/>
                </a:lnTo>
                <a:lnTo>
                  <a:pt x="1923" y="544388"/>
                </a:lnTo>
                <a:lnTo>
                  <a:pt x="0" y="593026"/>
                </a:lnTo>
                <a:lnTo>
                  <a:pt x="1923" y="641665"/>
                </a:lnTo>
                <a:lnTo>
                  <a:pt x="7593" y="689222"/>
                </a:lnTo>
                <a:lnTo>
                  <a:pt x="16860" y="735542"/>
                </a:lnTo>
                <a:lnTo>
                  <a:pt x="29576" y="780475"/>
                </a:lnTo>
                <a:lnTo>
                  <a:pt x="45591" y="823866"/>
                </a:lnTo>
                <a:lnTo>
                  <a:pt x="64755" y="865565"/>
                </a:lnTo>
                <a:lnTo>
                  <a:pt x="86919" y="905417"/>
                </a:lnTo>
                <a:lnTo>
                  <a:pt x="111935" y="943270"/>
                </a:lnTo>
                <a:lnTo>
                  <a:pt x="139652" y="978972"/>
                </a:lnTo>
                <a:lnTo>
                  <a:pt x="169922" y="1012370"/>
                </a:lnTo>
                <a:lnTo>
                  <a:pt x="202595" y="1043312"/>
                </a:lnTo>
                <a:lnTo>
                  <a:pt x="237522" y="1071645"/>
                </a:lnTo>
                <a:lnTo>
                  <a:pt x="274554" y="1097216"/>
                </a:lnTo>
                <a:lnTo>
                  <a:pt x="313540" y="1119872"/>
                </a:lnTo>
                <a:lnTo>
                  <a:pt x="354333" y="1139462"/>
                </a:lnTo>
                <a:lnTo>
                  <a:pt x="396782" y="1155832"/>
                </a:lnTo>
                <a:lnTo>
                  <a:pt x="440739" y="1168830"/>
                </a:lnTo>
                <a:lnTo>
                  <a:pt x="486054" y="1178303"/>
                </a:lnTo>
                <a:lnTo>
                  <a:pt x="532578" y="1184099"/>
                </a:lnTo>
                <a:lnTo>
                  <a:pt x="580161" y="1186065"/>
                </a:lnTo>
                <a:lnTo>
                  <a:pt x="627744" y="1184099"/>
                </a:lnTo>
                <a:lnTo>
                  <a:pt x="674268" y="1178303"/>
                </a:lnTo>
                <a:lnTo>
                  <a:pt x="719583" y="1168830"/>
                </a:lnTo>
                <a:lnTo>
                  <a:pt x="763539" y="1155832"/>
                </a:lnTo>
                <a:lnTo>
                  <a:pt x="805989" y="1139462"/>
                </a:lnTo>
                <a:lnTo>
                  <a:pt x="846781" y="1119872"/>
                </a:lnTo>
                <a:lnTo>
                  <a:pt x="885768" y="1097216"/>
                </a:lnTo>
                <a:lnTo>
                  <a:pt x="922800" y="1071645"/>
                </a:lnTo>
                <a:lnTo>
                  <a:pt x="957726" y="1043312"/>
                </a:lnTo>
                <a:lnTo>
                  <a:pt x="990399" y="1012370"/>
                </a:lnTo>
                <a:lnTo>
                  <a:pt x="1020669" y="978972"/>
                </a:lnTo>
                <a:lnTo>
                  <a:pt x="1048387" y="943270"/>
                </a:lnTo>
                <a:lnTo>
                  <a:pt x="1073402" y="905417"/>
                </a:lnTo>
                <a:lnTo>
                  <a:pt x="1095567" y="865565"/>
                </a:lnTo>
                <a:lnTo>
                  <a:pt x="1114731" y="823866"/>
                </a:lnTo>
                <a:lnTo>
                  <a:pt x="1130746" y="780475"/>
                </a:lnTo>
                <a:lnTo>
                  <a:pt x="1143462" y="735542"/>
                </a:lnTo>
                <a:lnTo>
                  <a:pt x="1152729" y="689222"/>
                </a:lnTo>
                <a:lnTo>
                  <a:pt x="1158399" y="641665"/>
                </a:lnTo>
                <a:lnTo>
                  <a:pt x="1160322" y="593026"/>
                </a:lnTo>
                <a:close/>
              </a:path>
            </a:pathLst>
          </a:custGeom>
          <a:solidFill>
            <a:srgbClr val="ECDB6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4"/>
          <p:cNvSpPr txBox="1"/>
          <p:nvPr/>
        </p:nvSpPr>
        <p:spPr>
          <a:xfrm rot="21060000">
            <a:off x="4218289" y="-28566"/>
            <a:ext cx="914426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35"/>
              </a:lnSpc>
            </a:pPr>
            <a:endParaRPr lang="en-GB" sz="1000" b="1" spc="-30" dirty="0" smtClean="0">
              <a:solidFill>
                <a:srgbClr val="F05662"/>
              </a:solidFill>
              <a:latin typeface="Galano Grotesque Alt DEMO"/>
              <a:cs typeface="Galano Grotesque Alt DEMO"/>
            </a:endParaRPr>
          </a:p>
          <a:p>
            <a:pPr algn="ctr">
              <a:lnSpc>
                <a:spcPts val="1835"/>
              </a:lnSpc>
            </a:pPr>
            <a:endParaRPr lang="en-GB" sz="1000" b="1" spc="-30" dirty="0" smtClean="0">
              <a:solidFill>
                <a:srgbClr val="F05662"/>
              </a:solidFill>
              <a:latin typeface="Galano Grotesque Alt DEMO"/>
              <a:cs typeface="Galano Grotesque Alt DEMO"/>
            </a:endParaRPr>
          </a:p>
          <a:p>
            <a:pPr>
              <a:lnSpc>
                <a:spcPts val="1835"/>
              </a:lnSpc>
            </a:pPr>
            <a:r>
              <a:rPr lang="en-GB" sz="1000" b="1" spc="-30" dirty="0">
                <a:solidFill>
                  <a:srgbClr val="F05662"/>
                </a:solidFill>
                <a:latin typeface="Galano Grotesque Alt DEMO"/>
                <a:cs typeface="Galano Grotesque Alt DEMO"/>
              </a:rPr>
              <a:t>Summer (HAF) Programme  2021</a:t>
            </a:r>
            <a:endParaRPr lang="en-GB" sz="1000" dirty="0">
              <a:latin typeface="Galano Grotesque Alt DEMO"/>
              <a:cs typeface="Galano Grotesque Alt DEM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705" y="3092048"/>
            <a:ext cx="4645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register please scan the QR code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09006" y="4012774"/>
            <a:ext cx="10711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10:30- 3:00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Baking – The perfect chocolate cake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11:00 – 4:00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Golf football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3056710" y="4012774"/>
            <a:ext cx="102888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1:00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4:00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BBQ - National Burger day (make healthy burgers) music, fun games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1174241" y="4012774"/>
            <a:ext cx="9965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1:00 – 5:00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Sexual Health/ relationship workshop and fun activities 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5:30 - 8:00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Youth Centre and gardening project @ SCYAP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2198377" y="4042086"/>
            <a:ext cx="9690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11:30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4:00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Cardrome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6944B7-3A2E-D148-97FA-A4F59CDD6F63}"/>
              </a:ext>
            </a:extLst>
          </p:cNvPr>
          <p:cNvSpPr txBox="1"/>
          <p:nvPr/>
        </p:nvSpPr>
        <p:spPr>
          <a:xfrm>
            <a:off x="4136389" y="4045368"/>
            <a:ext cx="99536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9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August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8:30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6:30 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End of Summer family trip to Southend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5:30-8:00 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Evening youth work session including healthy cooking, music, arts and games   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3360" y="2803358"/>
            <a:ext cx="825366" cy="85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87019B-7113-764E-B5B7-9906C176C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4115" y="0"/>
            <a:ext cx="5323535" cy="7559673"/>
          </a:xfrm>
        </p:spPr>
      </p:pic>
    </p:spTree>
    <p:extLst>
      <p:ext uri="{BB962C8B-B14F-4D97-AF65-F5344CB8AC3E}">
        <p14:creationId xmlns:p14="http://schemas.microsoft.com/office/powerpoint/2010/main" val="21964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273CE60A61546BA1198856975E189" ma:contentTypeVersion="14" ma:contentTypeDescription="Create a new document." ma:contentTypeScope="" ma:versionID="6d9556d191d96e8a935f2cc484baeeab">
  <xsd:schema xmlns:xsd="http://www.w3.org/2001/XMLSchema" xmlns:xs="http://www.w3.org/2001/XMLSchema" xmlns:p="http://schemas.microsoft.com/office/2006/metadata/properties" xmlns:ns3="3041dfb6-1ebe-45e2-bca7-e01eb2d10b52" xmlns:ns4="1937fcc7-f39d-4afd-80a2-6ff771ae1728" targetNamespace="http://schemas.microsoft.com/office/2006/metadata/properties" ma:root="true" ma:fieldsID="b6a69bab887ca2900cadd16c353826a9" ns3:_="" ns4:_="">
    <xsd:import namespace="3041dfb6-1ebe-45e2-bca7-e01eb2d10b52"/>
    <xsd:import namespace="1937fcc7-f39d-4afd-80a2-6ff771ae17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1dfb6-1ebe-45e2-bca7-e01eb2d10b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7fcc7-f39d-4afd-80a2-6ff771ae172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F05B57-C585-49B2-8C23-853C76DD7839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1937fcc7-f39d-4afd-80a2-6ff771ae1728"/>
    <ds:schemaRef ds:uri="3041dfb6-1ebe-45e2-bca7-e01eb2d10b5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03967B-FDA7-466F-9958-97C47DDF4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D1A2D2-0E7E-4FF6-808D-26F7384585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41dfb6-1ebe-45e2-bca7-e01eb2d10b52"/>
    <ds:schemaRef ds:uri="1937fcc7-f39d-4afd-80a2-6ff771ae17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6432</TotalTime>
  <Words>684</Words>
  <Application>Microsoft Office PowerPoint</Application>
  <PresentationFormat>Custom</PresentationFormat>
  <Paragraphs>295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Galano Grotesque Alt DEMO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Muir, Rebecca</dc:creator>
  <cp:lastModifiedBy>Million Hailemariam</cp:lastModifiedBy>
  <cp:revision>96</cp:revision>
  <cp:lastPrinted>2020-10-07T18:31:55Z</cp:lastPrinted>
  <dcterms:created xsi:type="dcterms:W3CDTF">2020-04-27T14:16:19Z</dcterms:created>
  <dcterms:modified xsi:type="dcterms:W3CDTF">2021-07-05T17:04:30Z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0x010100C2B273CE60A61546BA1198856975E189</vt:lpwstr>
  </property>
</Properties>
</file>